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s/comment1.xml" ContentType="application/vnd.openxmlformats-officedocument.presentationml.comments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Rockwel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Rockwel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Rockwel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Rockwel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Rockwel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Rockwel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Rockwel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Rockwel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Rockwel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Author id="0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FCECA"/>
          </a:solidFill>
        </a:fill>
      </a:tcStyle>
    </a:wholeTbl>
    <a:band2H>
      <a:tcTxStyle b="def" i="def"/>
      <a:tcStyle>
        <a:tcBdr/>
        <a:fill>
          <a:solidFill>
            <a:srgbClr val="F7E8E7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DAD3"/>
          </a:solidFill>
        </a:fill>
      </a:tcStyle>
    </a:wholeTbl>
    <a:band2H>
      <a:tcTxStyle b="def" i="def"/>
      <a:tcStyle>
        <a:tcBdr/>
        <a:fill>
          <a:solidFill>
            <a:srgbClr val="F0EDEA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1D1"/>
          </a:solidFill>
        </a:fill>
      </a:tcStyle>
    </a:wholeTbl>
    <a:band2H>
      <a:tcTxStyle b="def" i="def"/>
      <a:tcStyle>
        <a:tcBdr/>
        <a:fill>
          <a:solidFill>
            <a:srgbClr val="EDE9E9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Rockwell Bold"/>
          <a:ea typeface="Rockwell Bold"/>
          <a:cs typeface="Rockwell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Rockwell Bold"/>
          <a:ea typeface="Rockwell Bold"/>
          <a:cs typeface="Rockwell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Rockwell Bold"/>
          <a:ea typeface="Rockwell Bold"/>
          <a:cs typeface="Rockwell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comments" Target="comments/comment1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30" Type="http://schemas.openxmlformats.org/officeDocument/2006/relationships/slide" Target="slides/slide22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2020-03-30T18:32:02.482" idx="1">
    <p:pos x="10" y="10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3" name="Shape 11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Rockwell"/>
      </a:defRPr>
    </a:lvl1pPr>
    <a:lvl2pPr indent="228600" latinLnBrk="0">
      <a:defRPr sz="1200">
        <a:latin typeface="+mj-lt"/>
        <a:ea typeface="+mj-ea"/>
        <a:cs typeface="+mj-cs"/>
        <a:sym typeface="Rockwell"/>
      </a:defRPr>
    </a:lvl2pPr>
    <a:lvl3pPr indent="457200" latinLnBrk="0">
      <a:defRPr sz="1200">
        <a:latin typeface="+mj-lt"/>
        <a:ea typeface="+mj-ea"/>
        <a:cs typeface="+mj-cs"/>
        <a:sym typeface="Rockwell"/>
      </a:defRPr>
    </a:lvl3pPr>
    <a:lvl4pPr indent="685800" latinLnBrk="0">
      <a:defRPr sz="1200">
        <a:latin typeface="+mj-lt"/>
        <a:ea typeface="+mj-ea"/>
        <a:cs typeface="+mj-cs"/>
        <a:sym typeface="Rockwell"/>
      </a:defRPr>
    </a:lvl4pPr>
    <a:lvl5pPr indent="914400" latinLnBrk="0">
      <a:defRPr sz="1200">
        <a:latin typeface="+mj-lt"/>
        <a:ea typeface="+mj-ea"/>
        <a:cs typeface="+mj-cs"/>
        <a:sym typeface="Rockwell"/>
      </a:defRPr>
    </a:lvl5pPr>
    <a:lvl6pPr indent="1143000" latinLnBrk="0">
      <a:defRPr sz="1200">
        <a:latin typeface="+mj-lt"/>
        <a:ea typeface="+mj-ea"/>
        <a:cs typeface="+mj-cs"/>
        <a:sym typeface="Rockwell"/>
      </a:defRPr>
    </a:lvl6pPr>
    <a:lvl7pPr indent="1371600" latinLnBrk="0">
      <a:defRPr sz="1200">
        <a:latin typeface="+mj-lt"/>
        <a:ea typeface="+mj-ea"/>
        <a:cs typeface="+mj-cs"/>
        <a:sym typeface="Rockwell"/>
      </a:defRPr>
    </a:lvl7pPr>
    <a:lvl8pPr indent="1600200" latinLnBrk="0">
      <a:defRPr sz="1200">
        <a:latin typeface="+mj-lt"/>
        <a:ea typeface="+mj-ea"/>
        <a:cs typeface="+mj-cs"/>
        <a:sym typeface="Rockwell"/>
      </a:defRPr>
    </a:lvl8pPr>
    <a:lvl9pPr indent="1828800" latinLnBrk="0">
      <a:defRPr sz="1200">
        <a:latin typeface="+mj-lt"/>
        <a:ea typeface="+mj-ea"/>
        <a:cs typeface="+mj-cs"/>
        <a:sym typeface="Rockwel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/>
          <p:nvPr/>
        </p:nvSpPr>
        <p:spPr>
          <a:xfrm>
            <a:off x="920833" y="1346945"/>
            <a:ext cx="10222994" cy="80684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" name="Rectangle 7"/>
          <p:cNvSpPr/>
          <p:nvPr/>
        </p:nvSpPr>
        <p:spPr>
          <a:xfrm>
            <a:off x="920833" y="4299696"/>
            <a:ext cx="10222994" cy="80684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" name="Rectangle 8"/>
          <p:cNvSpPr/>
          <p:nvPr/>
        </p:nvSpPr>
        <p:spPr>
          <a:xfrm>
            <a:off x="920833" y="1484779"/>
            <a:ext cx="10222994" cy="2743201"/>
          </a:xfrm>
          <a:prstGeom prst="rect">
            <a:avLst/>
          </a:prstGeom>
          <a:blipFill>
            <a:blip r:embed="rId4"/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19" name="Group 9"/>
          <p:cNvGrpSpPr/>
          <p:nvPr/>
        </p:nvGrpSpPr>
        <p:grpSpPr>
          <a:xfrm>
            <a:off x="9649214" y="4068922"/>
            <a:ext cx="1080905" cy="1080903"/>
            <a:chOff x="0" y="0"/>
            <a:chExt cx="1080903" cy="1080902"/>
          </a:xfrm>
        </p:grpSpPr>
        <p:sp>
          <p:nvSpPr>
            <p:cNvPr id="17" name="Oval 10"/>
            <p:cNvSpPr/>
            <p:nvPr/>
          </p:nvSpPr>
          <p:spPr>
            <a:xfrm>
              <a:off x="0" y="-1"/>
              <a:ext cx="1080904" cy="1080904"/>
            </a:xfrm>
            <a:prstGeom prst="ellipse">
              <a:avLst/>
            </a:prstGeom>
            <a:blipFill rotWithShape="1">
              <a:blip r:embed="rId5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Rockwell Extra Bold"/>
                  <a:ea typeface="Rockwell Extra Bold"/>
                  <a:cs typeface="Rockwell Extra Bold"/>
                  <a:sym typeface="Rockwell Extra Bold"/>
                </a:defRPr>
              </a:pPr>
            </a:p>
          </p:txBody>
        </p:sp>
        <p:sp>
          <p:nvSpPr>
            <p:cNvPr id="18" name="Oval 11"/>
            <p:cNvSpPr/>
            <p:nvPr/>
          </p:nvSpPr>
          <p:spPr>
            <a:xfrm>
              <a:off x="108090" y="108089"/>
              <a:ext cx="864726" cy="864724"/>
            </a:xfrm>
            <a:prstGeom prst="ellipse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20" name="Title Text"/>
          <p:cNvSpPr txBox="1"/>
          <p:nvPr>
            <p:ph type="title"/>
          </p:nvPr>
        </p:nvSpPr>
        <p:spPr>
          <a:xfrm>
            <a:off x="1051560" y="1432223"/>
            <a:ext cx="9966960" cy="3035808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9600">
                <a:blipFill rotWithShape="1">
                  <a:blip r:embed="rId6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7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6"/>
                  <a:srcRect l="0" t="0" r="0" b="0"/>
                  <a:tile tx="0" ty="0" sx="100000" sy="100000" flip="none" algn="tl"/>
                </a:blipFill>
              </a:rPr>
              <a:t>Title Text</a:t>
            </a:r>
          </a:p>
        </p:txBody>
      </p:sp>
      <p:sp>
        <p:nvSpPr>
          <p:cNvPr id="21" name="Body Level One…"/>
          <p:cNvSpPr txBox="1"/>
          <p:nvPr>
            <p:ph type="body" sz="quarter" idx="1"/>
          </p:nvPr>
        </p:nvSpPr>
        <p:spPr>
          <a:xfrm>
            <a:off x="1069847" y="4389120"/>
            <a:ext cx="7891273" cy="1069849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2200"/>
            </a:lvl1pPr>
            <a:lvl2pPr marL="0" indent="457200">
              <a:buClrTx/>
              <a:buSzTx/>
              <a:buNone/>
              <a:defRPr sz="2200"/>
            </a:lvl2pPr>
            <a:lvl3pPr marL="0" indent="914400">
              <a:buClrTx/>
              <a:buSzTx/>
              <a:buNone/>
              <a:defRPr sz="2200"/>
            </a:lvl3pPr>
            <a:lvl4pPr marL="0" indent="1371600">
              <a:buClrTx/>
              <a:buSzTx/>
              <a:buNone/>
              <a:defRPr sz="2200"/>
            </a:lvl4pPr>
            <a:lvl5pPr marL="0" indent="1828800">
              <a:buClrTx/>
              <a:buSzTx/>
              <a:buNone/>
              <a:defRPr sz="2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xfrm>
            <a:off x="9913610" y="4383348"/>
            <a:ext cx="552114" cy="45205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Title Text</a:t>
            </a:r>
          </a:p>
        </p:txBody>
      </p:sp>
      <p:sp>
        <p:nvSpPr>
          <p:cNvPr id="30" name="Body Level One…"/>
          <p:cNvSpPr txBox="1"/>
          <p:nvPr>
            <p:ph type="body" idx="1"/>
          </p:nvPr>
        </p:nvSpPr>
        <p:spPr>
          <a:xfrm>
            <a:off x="1069847" y="2121407"/>
            <a:ext cx="10058401" cy="40507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6"/>
          <p:cNvSpPr/>
          <p:nvPr/>
        </p:nvSpPr>
        <p:spPr>
          <a:xfrm>
            <a:off x="0" y="4917988"/>
            <a:ext cx="12192000" cy="1940012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2167127" y="1225296"/>
            <a:ext cx="9281161" cy="3520441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8000"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2165774" y="5020055"/>
            <a:ext cx="9052560" cy="106680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</a:lvl1pPr>
            <a:lvl2pPr marL="0" indent="457200">
              <a:buClrTx/>
              <a:buSzTx/>
              <a:buNone/>
            </a:lvl2pPr>
            <a:lvl3pPr marL="0" indent="914400">
              <a:buClrTx/>
              <a:buSzTx/>
              <a:buNone/>
            </a:lvl3pPr>
            <a:lvl4pPr marL="0" indent="1371600">
              <a:buClrTx/>
              <a:buSzTx/>
              <a:buNone/>
            </a:lvl4pPr>
            <a:lvl5pPr marL="0" indent="1828800">
              <a:buClrTx/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43" name="Group 7"/>
          <p:cNvGrpSpPr/>
          <p:nvPr/>
        </p:nvGrpSpPr>
        <p:grpSpPr>
          <a:xfrm>
            <a:off x="897399" y="2325847"/>
            <a:ext cx="1080904" cy="1080903"/>
            <a:chOff x="0" y="0"/>
            <a:chExt cx="1080903" cy="1080902"/>
          </a:xfrm>
        </p:grpSpPr>
        <p:sp>
          <p:nvSpPr>
            <p:cNvPr id="41" name="Oval 8"/>
            <p:cNvSpPr/>
            <p:nvPr/>
          </p:nvSpPr>
          <p:spPr>
            <a:xfrm>
              <a:off x="0" y="-1"/>
              <a:ext cx="1080904" cy="1080904"/>
            </a:xfrm>
            <a:prstGeom prst="ellipse">
              <a:avLst/>
            </a:prstGeom>
            <a:blipFill rotWithShape="1">
              <a:blip r:embed="rId5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Rockwell Extra Bold"/>
                  <a:ea typeface="Rockwell Extra Bold"/>
                  <a:cs typeface="Rockwell Extra Bold"/>
                  <a:sym typeface="Rockwell Extra Bold"/>
                </a:defRPr>
              </a:pPr>
            </a:p>
          </p:txBody>
        </p:sp>
        <p:sp>
          <p:nvSpPr>
            <p:cNvPr id="42" name="Oval 9"/>
            <p:cNvSpPr/>
            <p:nvPr/>
          </p:nvSpPr>
          <p:spPr>
            <a:xfrm>
              <a:off x="108090" y="108089"/>
              <a:ext cx="864726" cy="864724"/>
            </a:xfrm>
            <a:prstGeom prst="ellipse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44" name="Slide Number"/>
          <p:cNvSpPr txBox="1"/>
          <p:nvPr>
            <p:ph type="sldNum" sz="quarter" idx="2"/>
          </p:nvPr>
        </p:nvSpPr>
        <p:spPr>
          <a:xfrm>
            <a:off x="1161794" y="2640273"/>
            <a:ext cx="552114" cy="45205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Title Text</a:t>
            </a:r>
          </a:p>
        </p:txBody>
      </p:sp>
      <p:sp>
        <p:nvSpPr>
          <p:cNvPr id="52" name="Body Level One…"/>
          <p:cNvSpPr txBox="1"/>
          <p:nvPr>
            <p:ph type="body" sz="half" idx="1"/>
          </p:nvPr>
        </p:nvSpPr>
        <p:spPr>
          <a:xfrm>
            <a:off x="1069847" y="2194560"/>
            <a:ext cx="4754881" cy="3977641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/>
          <p:nvPr>
            <p:ph type="body" sz="quarter" idx="1"/>
          </p:nvPr>
        </p:nvSpPr>
        <p:spPr>
          <a:xfrm>
            <a:off x="1066800" y="2048255"/>
            <a:ext cx="4754880" cy="640082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  <a:defRPr>
                <a:solidFill>
                  <a:srgbClr val="9E3611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1pPr>
            <a:lvl2pPr marL="0" indent="457200">
              <a:buClrTx/>
              <a:buSzTx/>
              <a:buNone/>
              <a:defRPr>
                <a:solidFill>
                  <a:srgbClr val="9E3611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2pPr>
            <a:lvl3pPr marL="0" indent="914400">
              <a:buClrTx/>
              <a:buSzTx/>
              <a:buNone/>
              <a:defRPr>
                <a:solidFill>
                  <a:srgbClr val="9E3611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3pPr>
            <a:lvl4pPr marL="0" indent="1371600">
              <a:buClrTx/>
              <a:buSzTx/>
              <a:buNone/>
              <a:defRPr>
                <a:solidFill>
                  <a:srgbClr val="9E3611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4pPr>
            <a:lvl5pPr marL="0" indent="1828800">
              <a:buClrTx/>
              <a:buSzTx/>
              <a:buNone/>
              <a:defRPr>
                <a:solidFill>
                  <a:srgbClr val="9E3611"/>
                </a:solidFill>
                <a:latin typeface="Rockwell Bold"/>
                <a:ea typeface="Rockwell Bold"/>
                <a:cs typeface="Rockwell Bold"/>
                <a:sym typeface="Rockwell Bold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" name="Text Placeholder 4"/>
          <p:cNvSpPr/>
          <p:nvPr>
            <p:ph type="body" sz="quarter" idx="13"/>
          </p:nvPr>
        </p:nvSpPr>
        <p:spPr>
          <a:xfrm>
            <a:off x="6364223" y="2048255"/>
            <a:ext cx="4754881" cy="640082"/>
          </a:xfrm>
          <a:prstGeom prst="rect">
            <a:avLst/>
          </a:prstGeom>
        </p:spPr>
        <p:txBody>
          <a:bodyPr anchor="ctr"/>
          <a:lstStyle/>
          <a:p>
            <a:pPr marL="0" indent="0">
              <a:buClrTx/>
              <a:buSzTx/>
              <a:buNone/>
              <a:defRPr>
                <a:solidFill>
                  <a:srgbClr val="9E3611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</p:txBody>
      </p:sp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Title Text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Title Text</a:t>
            </a:r>
          </a:p>
        </p:txBody>
      </p:sp>
      <p:sp>
        <p:nvSpPr>
          <p:cNvPr id="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7"/>
          <p:cNvSpPr/>
          <p:nvPr/>
        </p:nvSpPr>
        <p:spPr>
          <a:xfrm>
            <a:off x="8303739" y="-1"/>
            <a:ext cx="3888260" cy="685800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6" name="Title Text"/>
          <p:cNvSpPr txBox="1"/>
          <p:nvPr>
            <p:ph type="title"/>
          </p:nvPr>
        </p:nvSpPr>
        <p:spPr>
          <a:xfrm>
            <a:off x="8549640" y="685800"/>
            <a:ext cx="3200401" cy="1737361"/>
          </a:xfrm>
          <a:prstGeom prst="rect">
            <a:avLst/>
          </a:prstGeom>
        </p:spPr>
        <p:txBody>
          <a:bodyPr anchor="b"/>
          <a:lstStyle>
            <a:lvl1pPr>
              <a:defRPr b="1" sz="3200"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Title Text</a:t>
            </a:r>
          </a:p>
        </p:txBody>
      </p:sp>
      <p:sp>
        <p:nvSpPr>
          <p:cNvPr id="87" name="Body Level One…"/>
          <p:cNvSpPr txBox="1"/>
          <p:nvPr>
            <p:ph type="body" idx="1"/>
          </p:nvPr>
        </p:nvSpPr>
        <p:spPr>
          <a:xfrm>
            <a:off x="838200" y="685800"/>
            <a:ext cx="6711696" cy="502005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" name="Text Placeholder 3"/>
          <p:cNvSpPr/>
          <p:nvPr>
            <p:ph type="body" sz="quarter" idx="13"/>
          </p:nvPr>
        </p:nvSpPr>
        <p:spPr>
          <a:xfrm>
            <a:off x="8549640" y="2423160"/>
            <a:ext cx="3200401" cy="329184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1000"/>
              </a:spcBef>
              <a:buClrTx/>
              <a:buSzTx/>
              <a:buNone/>
              <a:defRPr sz="1400">
                <a:solidFill>
                  <a:srgbClr val="9E3611"/>
                </a:solidFill>
              </a:defRPr>
            </a:pPr>
          </a:p>
        </p:txBody>
      </p:sp>
      <p:grpSp>
        <p:nvGrpSpPr>
          <p:cNvPr id="91" name="Group 8"/>
          <p:cNvGrpSpPr/>
          <p:nvPr/>
        </p:nvGrpSpPr>
        <p:grpSpPr>
          <a:xfrm>
            <a:off x="11401724" y="6229680"/>
            <a:ext cx="457201" cy="457201"/>
            <a:chOff x="0" y="0"/>
            <a:chExt cx="457200" cy="457200"/>
          </a:xfrm>
        </p:grpSpPr>
        <p:sp>
          <p:nvSpPr>
            <p:cNvPr id="89" name="Oval 9"/>
            <p:cNvSpPr/>
            <p:nvPr/>
          </p:nvSpPr>
          <p:spPr>
            <a:xfrm>
              <a:off x="0" y="0"/>
              <a:ext cx="457200" cy="457200"/>
            </a:xfrm>
            <a:prstGeom prst="ellipse">
              <a:avLst/>
            </a:prstGeom>
            <a:blipFill rotWithShape="1">
              <a:blip r:embed="rId5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Rockwell Extra Bold"/>
                  <a:ea typeface="Rockwell Extra Bold"/>
                  <a:cs typeface="Rockwell Extra Bold"/>
                  <a:sym typeface="Rockwell Extra Bold"/>
                </a:defRPr>
              </a:pPr>
            </a:p>
          </p:txBody>
        </p:sp>
        <p:sp>
          <p:nvSpPr>
            <p:cNvPr id="90" name="Oval 10"/>
            <p:cNvSpPr/>
            <p:nvPr/>
          </p:nvSpPr>
          <p:spPr>
            <a:xfrm>
              <a:off x="29193" y="29192"/>
              <a:ext cx="398815" cy="398817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10"/>
          <p:cNvSpPr/>
          <p:nvPr/>
        </p:nvSpPr>
        <p:spPr>
          <a:xfrm>
            <a:off x="8303739" y="-1"/>
            <a:ext cx="3888260" cy="685800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0" name="Title Text"/>
          <p:cNvSpPr txBox="1"/>
          <p:nvPr>
            <p:ph type="title"/>
          </p:nvPr>
        </p:nvSpPr>
        <p:spPr>
          <a:xfrm>
            <a:off x="8549640" y="685800"/>
            <a:ext cx="3200401" cy="1737361"/>
          </a:xfrm>
          <a:prstGeom prst="rect">
            <a:avLst/>
          </a:prstGeom>
        </p:spPr>
        <p:txBody>
          <a:bodyPr anchor="b"/>
          <a:lstStyle>
            <a:lvl1pPr>
              <a:defRPr b="1" sz="3200"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Title Text</a:t>
            </a:r>
          </a:p>
        </p:txBody>
      </p:sp>
      <p:sp>
        <p:nvSpPr>
          <p:cNvPr id="101" name="Picture Placeholder 2"/>
          <p:cNvSpPr/>
          <p:nvPr>
            <p:ph type="pic" idx="13"/>
          </p:nvPr>
        </p:nvSpPr>
        <p:spPr>
          <a:xfrm>
            <a:off x="0" y="0"/>
            <a:ext cx="830374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102" name="Body Level One…"/>
          <p:cNvSpPr txBox="1"/>
          <p:nvPr>
            <p:ph type="body" sz="quarter" idx="1"/>
          </p:nvPr>
        </p:nvSpPr>
        <p:spPr>
          <a:xfrm>
            <a:off x="8549640" y="2423160"/>
            <a:ext cx="3200401" cy="329184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000"/>
              </a:spcBef>
              <a:buClrTx/>
              <a:buSzTx/>
              <a:buNone/>
              <a:defRPr sz="1400">
                <a:solidFill>
                  <a:srgbClr val="9E3611"/>
                </a:solidFill>
              </a:defRPr>
            </a:lvl1pPr>
            <a:lvl2pPr marL="0" indent="457200">
              <a:lnSpc>
                <a:spcPct val="100000"/>
              </a:lnSpc>
              <a:spcBef>
                <a:spcPts val="1000"/>
              </a:spcBef>
              <a:buClrTx/>
              <a:buSzTx/>
              <a:buNone/>
              <a:defRPr sz="1400">
                <a:solidFill>
                  <a:srgbClr val="9E3611"/>
                </a:solidFill>
              </a:defRPr>
            </a:lvl2pPr>
            <a:lvl3pPr marL="0" indent="914400">
              <a:lnSpc>
                <a:spcPct val="100000"/>
              </a:lnSpc>
              <a:spcBef>
                <a:spcPts val="1000"/>
              </a:spcBef>
              <a:buClrTx/>
              <a:buSzTx/>
              <a:buNone/>
              <a:defRPr sz="1400">
                <a:solidFill>
                  <a:srgbClr val="9E3611"/>
                </a:solidFill>
              </a:defRPr>
            </a:lvl3pPr>
            <a:lvl4pPr marL="0" indent="1371600">
              <a:lnSpc>
                <a:spcPct val="100000"/>
              </a:lnSpc>
              <a:spcBef>
                <a:spcPts val="1000"/>
              </a:spcBef>
              <a:buClrTx/>
              <a:buSzTx/>
              <a:buNone/>
              <a:defRPr sz="1400">
                <a:solidFill>
                  <a:srgbClr val="9E3611"/>
                </a:solidFill>
              </a:defRPr>
            </a:lvl4pPr>
            <a:lvl5pPr marL="0" indent="1828800">
              <a:lnSpc>
                <a:spcPct val="100000"/>
              </a:lnSpc>
              <a:spcBef>
                <a:spcPts val="1000"/>
              </a:spcBef>
              <a:buClrTx/>
              <a:buSzTx/>
              <a:buNone/>
              <a:defRPr sz="1400">
                <a:solidFill>
                  <a:srgbClr val="9E3611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105" name="Group 7"/>
          <p:cNvGrpSpPr/>
          <p:nvPr/>
        </p:nvGrpSpPr>
        <p:grpSpPr>
          <a:xfrm>
            <a:off x="11401724" y="6229680"/>
            <a:ext cx="457201" cy="457201"/>
            <a:chOff x="0" y="0"/>
            <a:chExt cx="457200" cy="457200"/>
          </a:xfrm>
        </p:grpSpPr>
        <p:sp>
          <p:nvSpPr>
            <p:cNvPr id="103" name="Oval 8"/>
            <p:cNvSpPr/>
            <p:nvPr/>
          </p:nvSpPr>
          <p:spPr>
            <a:xfrm>
              <a:off x="0" y="0"/>
              <a:ext cx="457200" cy="457200"/>
            </a:xfrm>
            <a:prstGeom prst="ellipse">
              <a:avLst/>
            </a:prstGeom>
            <a:blipFill rotWithShape="1">
              <a:blip r:embed="rId5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Rockwell Extra Bold"/>
                  <a:ea typeface="Rockwell Extra Bold"/>
                  <a:cs typeface="Rockwell Extra Bold"/>
                  <a:sym typeface="Rockwell Extra Bold"/>
                </a:defRPr>
              </a:pPr>
            </a:p>
          </p:txBody>
        </p:sp>
        <p:sp>
          <p:nvSpPr>
            <p:cNvPr id="104" name="Oval 9"/>
            <p:cNvSpPr/>
            <p:nvPr/>
          </p:nvSpPr>
          <p:spPr>
            <a:xfrm>
              <a:off x="29193" y="29192"/>
              <a:ext cx="398815" cy="398817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10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15" Type="http://schemas.openxmlformats.org/officeDocument/2006/relationships/image" Target="../media/image5.png"/><Relationship Id="rId16" Type="http://schemas.openxmlformats.org/officeDocument/2006/relationships/image" Target="../media/image6.png"/><Relationship Id="rId17" Type="http://schemas.openxmlformats.org/officeDocument/2006/relationships/image" Target="../media/image7.png"/><Relationship Id="rId18" Type="http://schemas.openxmlformats.org/officeDocument/2006/relationships/image" Target="../media/image8.png"/><Relationship Id="rId19" Type="http://schemas.openxmlformats.org/officeDocument/2006/relationships/image" Target="../media/image9.png"/><Relationship Id="rId20" Type="http://schemas.openxmlformats.org/officeDocument/2006/relationships/image" Target="../media/image10.png"/><Relationship Id="rId21" Type="http://schemas.openxmlformats.org/officeDocument/2006/relationships/image" Target="../media/image11.png"/><Relationship Id="rId22" Type="http://schemas.openxmlformats.org/officeDocument/2006/relationships/image" Target="../media/image12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/>
          <p:nvPr/>
        </p:nvGrpSpPr>
        <p:grpSpPr>
          <a:xfrm>
            <a:off x="11401724" y="6229680"/>
            <a:ext cx="457201" cy="457201"/>
            <a:chOff x="0" y="0"/>
            <a:chExt cx="457200" cy="457200"/>
          </a:xfrm>
        </p:grpSpPr>
        <p:sp>
          <p:nvSpPr>
            <p:cNvPr id="2" name="Oval 7"/>
            <p:cNvSpPr/>
            <p:nvPr/>
          </p:nvSpPr>
          <p:spPr>
            <a:xfrm>
              <a:off x="0" y="0"/>
              <a:ext cx="457200" cy="457200"/>
            </a:xfrm>
            <a:prstGeom prst="ellipse">
              <a:avLst/>
            </a:prstGeom>
            <a:blipFill rotWithShape="1">
              <a:blip r:embed="rId2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000">
                  <a:solidFill>
                    <a:srgbClr val="FFFFFF"/>
                  </a:solidFill>
                  <a:latin typeface="Rockwell Extra Bold"/>
                  <a:ea typeface="Rockwell Extra Bold"/>
                  <a:cs typeface="Rockwell Extra Bold"/>
                  <a:sym typeface="Rockwell Extra Bold"/>
                </a:defRPr>
              </a:pPr>
            </a:p>
          </p:txBody>
        </p:sp>
        <p:sp>
          <p:nvSpPr>
            <p:cNvPr id="3" name="Oval 8"/>
            <p:cNvSpPr/>
            <p:nvPr/>
          </p:nvSpPr>
          <p:spPr>
            <a:xfrm>
              <a:off x="29193" y="29192"/>
              <a:ext cx="398815" cy="398817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5" name="Title Text"/>
          <p:cNvSpPr txBox="1"/>
          <p:nvPr>
            <p:ph type="title"/>
          </p:nvPr>
        </p:nvSpPr>
        <p:spPr>
          <a:xfrm>
            <a:off x="1069847" y="484631"/>
            <a:ext cx="10058401" cy="1609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Title Text</a:t>
            </a:r>
          </a:p>
        </p:txBody>
      </p:sp>
      <p:sp>
        <p:nvSpPr>
          <p:cNvPr id="6" name="Body Level One…"/>
          <p:cNvSpPr txBox="1"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lide Number"/>
          <p:cNvSpPr txBox="1"/>
          <p:nvPr>
            <p:ph type="sldNum" sz="quarter" idx="2"/>
          </p:nvPr>
        </p:nvSpPr>
        <p:spPr>
          <a:xfrm>
            <a:off x="11467105" y="6319474"/>
            <a:ext cx="328127" cy="27174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  <a:latin typeface="Rockwell Condensed"/>
                <a:ea typeface="Rockwell Condensed"/>
                <a:cs typeface="Rockwell Condensed"/>
                <a:sym typeface="Rockwell Condensed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400" u="none">
          <a:blipFill rotWithShape="1">
            <a:blip r:embed="rId14"/>
            <a:srcRect l="0" t="0" r="0" b="0"/>
            <a:tile tx="0" ty="0" sx="100000" sy="100000" flip="none" algn="tl"/>
          </a:blipFill>
          <a:uFillTx/>
          <a:latin typeface="Rockwell Condensed"/>
          <a:ea typeface="Rockwell Condensed"/>
          <a:cs typeface="Rockwell Condensed"/>
          <a:sym typeface="Rockwell Condensed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400" u="none">
          <a:blipFill rotWithShape="1">
            <a:blip r:embed="rId15"/>
            <a:srcRect l="0" t="0" r="0" b="0"/>
            <a:tile tx="0" ty="0" sx="100000" sy="100000" flip="none" algn="tl"/>
          </a:blipFill>
          <a:uFillTx/>
          <a:latin typeface="Rockwell Condensed"/>
          <a:ea typeface="Rockwell Condensed"/>
          <a:cs typeface="Rockwell Condensed"/>
          <a:sym typeface="Rockwell Condensed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400" u="none">
          <a:blipFill rotWithShape="1">
            <a:blip r:embed="rId16"/>
            <a:srcRect l="0" t="0" r="0" b="0"/>
            <a:tile tx="0" ty="0" sx="100000" sy="100000" flip="none" algn="tl"/>
          </a:blipFill>
          <a:uFillTx/>
          <a:latin typeface="Rockwell Condensed"/>
          <a:ea typeface="Rockwell Condensed"/>
          <a:cs typeface="Rockwell Condensed"/>
          <a:sym typeface="Rockwell Condensed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400" u="none">
          <a:blipFill rotWithShape="1">
            <a:blip r:embed="rId17"/>
            <a:srcRect l="0" t="0" r="0" b="0"/>
            <a:tile tx="0" ty="0" sx="100000" sy="100000" flip="none" algn="tl"/>
          </a:blipFill>
          <a:uFillTx/>
          <a:latin typeface="Rockwell Condensed"/>
          <a:ea typeface="Rockwell Condensed"/>
          <a:cs typeface="Rockwell Condensed"/>
          <a:sym typeface="Rockwell Condensed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400" u="none">
          <a:blipFill rotWithShape="1">
            <a:blip r:embed="rId18"/>
            <a:srcRect l="0" t="0" r="0" b="0"/>
            <a:tile tx="0" ty="0" sx="100000" sy="100000" flip="none" algn="tl"/>
          </a:blipFill>
          <a:uFillTx/>
          <a:latin typeface="Rockwell Condensed"/>
          <a:ea typeface="Rockwell Condensed"/>
          <a:cs typeface="Rockwell Condensed"/>
          <a:sym typeface="Rockwell Condensed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400" u="none">
          <a:blipFill rotWithShape="1">
            <a:blip r:embed="rId19"/>
            <a:srcRect l="0" t="0" r="0" b="0"/>
            <a:tile tx="0" ty="0" sx="100000" sy="100000" flip="none" algn="tl"/>
          </a:blipFill>
          <a:uFillTx/>
          <a:latin typeface="Rockwell Condensed"/>
          <a:ea typeface="Rockwell Condensed"/>
          <a:cs typeface="Rockwell Condensed"/>
          <a:sym typeface="Rockwell Condensed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400" u="none">
          <a:blipFill rotWithShape="1">
            <a:blip r:embed="rId20"/>
            <a:srcRect l="0" t="0" r="0" b="0"/>
            <a:tile tx="0" ty="0" sx="100000" sy="100000" flip="none" algn="tl"/>
          </a:blipFill>
          <a:uFillTx/>
          <a:latin typeface="Rockwell Condensed"/>
          <a:ea typeface="Rockwell Condensed"/>
          <a:cs typeface="Rockwell Condensed"/>
          <a:sym typeface="Rockwell Condensed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400" u="none">
          <a:blipFill rotWithShape="1">
            <a:blip r:embed="rId21"/>
            <a:srcRect l="0" t="0" r="0" b="0"/>
            <a:tile tx="0" ty="0" sx="100000" sy="100000" flip="none" algn="tl"/>
          </a:blipFill>
          <a:uFillTx/>
          <a:latin typeface="Rockwell Condensed"/>
          <a:ea typeface="Rockwell Condensed"/>
          <a:cs typeface="Rockwell Condensed"/>
          <a:sym typeface="Rockwell Condensed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400" u="none">
          <a:blipFill rotWithShape="1">
            <a:blip r:embed="rId22"/>
            <a:srcRect l="0" t="0" r="0" b="0"/>
            <a:tile tx="0" ty="0" sx="100000" sy="100000" flip="none" algn="tl"/>
          </a:blipFill>
          <a:uFillTx/>
          <a:latin typeface="Rockwell Condensed"/>
          <a:ea typeface="Rockwell Condensed"/>
          <a:cs typeface="Rockwell Condensed"/>
          <a:sym typeface="Rockwell Condensed"/>
        </a:defRPr>
      </a:lvl9pPr>
    </p:titleStyle>
    <p:bodyStyle>
      <a:lvl1pPr marL="182879" marR="0" indent="-182879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rgbClr val="9E3611"/>
        </a:buClr>
        <a:buSzPct val="85000"/>
        <a:buFontTx/>
        <a:buChar char="▪"/>
        <a:tabLst/>
        <a:defRPr b="0" baseline="0" cap="none" i="0" spc="0" strike="noStrike" sz="2000" u="none">
          <a:solidFill>
            <a:srgbClr val="000000"/>
          </a:solidFill>
          <a:uFillTx/>
          <a:latin typeface="+mj-lt"/>
          <a:ea typeface="+mj-ea"/>
          <a:cs typeface="+mj-cs"/>
          <a:sym typeface="Rockwell"/>
        </a:defRPr>
      </a:lvl1pPr>
      <a:lvl2pPr marL="477519" marR="0" indent="-203199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rgbClr val="9E3611"/>
        </a:buClr>
        <a:buSzPct val="85000"/>
        <a:buFontTx/>
        <a:buChar char="▪"/>
        <a:tabLst/>
        <a:defRPr b="0" baseline="0" cap="none" i="0" spc="0" strike="noStrike" sz="2000" u="none">
          <a:solidFill>
            <a:srgbClr val="000000"/>
          </a:solidFill>
          <a:uFillTx/>
          <a:latin typeface="+mj-lt"/>
          <a:ea typeface="+mj-ea"/>
          <a:cs typeface="+mj-cs"/>
          <a:sym typeface="Rockwell"/>
        </a:defRPr>
      </a:lvl2pPr>
      <a:lvl3pPr marL="777239" marR="0" indent="-22860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rgbClr val="9E3611"/>
        </a:buClr>
        <a:buSzPct val="85000"/>
        <a:buFontTx/>
        <a:buChar char="▪"/>
        <a:tabLst/>
        <a:defRPr b="0" baseline="0" cap="none" i="0" spc="0" strike="noStrike" sz="2000" u="none">
          <a:solidFill>
            <a:srgbClr val="000000"/>
          </a:solidFill>
          <a:uFillTx/>
          <a:latin typeface="+mj-lt"/>
          <a:ea typeface="+mj-ea"/>
          <a:cs typeface="+mj-cs"/>
          <a:sym typeface="Rockwell"/>
        </a:defRPr>
      </a:lvl3pPr>
      <a:lvl4pPr marL="1051559" marR="0" indent="-22860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rgbClr val="9E3611"/>
        </a:buClr>
        <a:buSzPct val="85000"/>
        <a:buFontTx/>
        <a:buChar char="▪"/>
        <a:tabLst/>
        <a:defRPr b="0" baseline="0" cap="none" i="0" spc="0" strike="noStrike" sz="2000" u="none">
          <a:solidFill>
            <a:srgbClr val="000000"/>
          </a:solidFill>
          <a:uFillTx/>
          <a:latin typeface="+mj-lt"/>
          <a:ea typeface="+mj-ea"/>
          <a:cs typeface="+mj-cs"/>
          <a:sym typeface="Rockwell"/>
        </a:defRPr>
      </a:lvl4pPr>
      <a:lvl5pPr marL="1325880" marR="0" indent="-22860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rgbClr val="9E3611"/>
        </a:buClr>
        <a:buSzPct val="85000"/>
        <a:buFontTx/>
        <a:buChar char="▪"/>
        <a:tabLst/>
        <a:defRPr b="0" baseline="0" cap="none" i="0" spc="0" strike="noStrike" sz="2000" u="none">
          <a:solidFill>
            <a:srgbClr val="000000"/>
          </a:solidFill>
          <a:uFillTx/>
          <a:latin typeface="+mj-lt"/>
          <a:ea typeface="+mj-ea"/>
          <a:cs typeface="+mj-cs"/>
          <a:sym typeface="Rockwell"/>
        </a:defRPr>
      </a:lvl5pPr>
      <a:lvl6pPr marL="1657150" marR="0" indent="-28575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rgbClr val="9E3611"/>
        </a:buClr>
        <a:buSzPct val="85000"/>
        <a:buFontTx/>
        <a:buChar char="▪"/>
        <a:tabLst/>
        <a:defRPr b="0" baseline="0" cap="none" i="0" spc="0" strike="noStrike" sz="2000" u="none">
          <a:solidFill>
            <a:srgbClr val="000000"/>
          </a:solidFill>
          <a:uFillTx/>
          <a:latin typeface="+mj-lt"/>
          <a:ea typeface="+mj-ea"/>
          <a:cs typeface="+mj-cs"/>
          <a:sym typeface="Rockwell"/>
        </a:defRPr>
      </a:lvl6pPr>
      <a:lvl7pPr marL="1957149" marR="0" indent="-28575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rgbClr val="9E3611"/>
        </a:buClr>
        <a:buSzPct val="85000"/>
        <a:buFontTx/>
        <a:buChar char="▪"/>
        <a:tabLst/>
        <a:defRPr b="0" baseline="0" cap="none" i="0" spc="0" strike="noStrike" sz="2000" u="none">
          <a:solidFill>
            <a:srgbClr val="000000"/>
          </a:solidFill>
          <a:uFillTx/>
          <a:latin typeface="+mj-lt"/>
          <a:ea typeface="+mj-ea"/>
          <a:cs typeface="+mj-cs"/>
          <a:sym typeface="Rockwell"/>
        </a:defRPr>
      </a:lvl7pPr>
      <a:lvl8pPr marL="2257150" marR="0" indent="-28575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rgbClr val="9E3611"/>
        </a:buClr>
        <a:buSzPct val="85000"/>
        <a:buFontTx/>
        <a:buChar char="▪"/>
        <a:tabLst/>
        <a:defRPr b="0" baseline="0" cap="none" i="0" spc="0" strike="noStrike" sz="2000" u="none">
          <a:solidFill>
            <a:srgbClr val="000000"/>
          </a:solidFill>
          <a:uFillTx/>
          <a:latin typeface="+mj-lt"/>
          <a:ea typeface="+mj-ea"/>
          <a:cs typeface="+mj-cs"/>
          <a:sym typeface="Rockwell"/>
        </a:defRPr>
      </a:lvl8pPr>
      <a:lvl9pPr marL="2557149" marR="0" indent="-28575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>
          <a:srgbClr val="9E3611"/>
        </a:buClr>
        <a:buSzPct val="85000"/>
        <a:buFontTx/>
        <a:buChar char="▪"/>
        <a:tabLst/>
        <a:defRPr b="0" baseline="0" cap="none" i="0" spc="0" strike="noStrike" sz="2000" u="none">
          <a:solidFill>
            <a:srgbClr val="000000"/>
          </a:solidFill>
          <a:uFillTx/>
          <a:latin typeface="+mj-lt"/>
          <a:ea typeface="+mj-ea"/>
          <a:cs typeface="+mj-cs"/>
          <a:sym typeface="Rockwell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Rockwell Condensed"/>
        </a:defRPr>
      </a:lvl1pPr>
      <a:lvl2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Rockwell Condensed"/>
        </a:defRPr>
      </a:lvl2pPr>
      <a:lvl3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Rockwell Condensed"/>
        </a:defRPr>
      </a:lvl3pPr>
      <a:lvl4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Rockwell Condensed"/>
        </a:defRPr>
      </a:lvl4pPr>
      <a:lvl5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Rockwell Condensed"/>
        </a:defRPr>
      </a:lvl5pPr>
      <a:lvl6pPr marL="0" marR="0" indent="2286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Rockwell Condensed"/>
        </a:defRPr>
      </a:lvl6pPr>
      <a:lvl7pPr marL="0" marR="0" indent="2743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Rockwell Condensed"/>
        </a:defRPr>
      </a:lvl7pPr>
      <a:lvl8pPr marL="0" marR="0" indent="3200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Rockwell Condensed"/>
        </a:defRPr>
      </a:lvl8pPr>
      <a:lvl9pPr marL="0" marR="0" indent="3657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Rockwell Condensed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1" Type="http://schemas.openxmlformats.org/officeDocument/2006/relationships/image" Target="../media/image48.png"/><Relationship Id="rId1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3" Type="http://schemas.openxmlformats.org/officeDocument/2006/relationships/image" Target="../media/image12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3" Type="http://schemas.openxmlformats.org/officeDocument/2006/relationships/image" Target="../media/image1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Relationship Id="rId3" Type="http://schemas.openxmlformats.org/officeDocument/2006/relationships/image" Target="../media/image16.jpeg"/><Relationship Id="rId4" Type="http://schemas.openxmlformats.org/officeDocument/2006/relationships/image" Target="../media/image17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Relationship Id="rId3" Type="http://schemas.openxmlformats.org/officeDocument/2006/relationships/image" Target="../media/image18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19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20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image" Target="../media/image87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9" Type="http://schemas.openxmlformats.org/officeDocument/2006/relationships/image" Target="../media/image60.png"/><Relationship Id="rId10" Type="http://schemas.openxmlformats.org/officeDocument/2006/relationships/image" Target="../media/image9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10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le 1"/>
          <p:cNvSpPr txBox="1"/>
          <p:nvPr>
            <p:ph type="title"/>
          </p:nvPr>
        </p:nvSpPr>
        <p:spPr>
          <a:xfrm>
            <a:off x="2167127" y="282101"/>
            <a:ext cx="9281161" cy="3054487"/>
          </a:xfrm>
          <a:prstGeom prst="rect">
            <a:avLst/>
          </a:prstGeom>
        </p:spPr>
        <p:txBody>
          <a:bodyPr/>
          <a:lstStyle/>
          <a:p>
            <a:pPr>
              <a:defRPr sz="39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Airway management in COVID-19 PATIENTS</a:t>
            </a:r>
            <a:br>
              <a:rPr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rPr>
            </a:br>
            <a:br>
              <a:rPr>
                <a:blipFill rotWithShape="1">
                  <a:blip r:embed="rId5"/>
                  <a:srcRect l="0" t="0" r="0" b="0"/>
                  <a:tile tx="0" ty="0" sx="100000" sy="100000" flip="none" algn="tl"/>
                </a:blipFill>
              </a:rPr>
            </a:br>
            <a:r>
              <a:rPr sz="1100">
                <a:blipFill rotWithShape="1">
                  <a:blip r:embed="rId6"/>
                  <a:srcRect l="0" t="0" r="0" b="0"/>
                  <a:tile tx="0" ty="0" sx="100000" sy="100000" flip="none" algn="tl"/>
                </a:blipFill>
                <a:latin typeface="+mj-lt"/>
                <a:ea typeface="+mj-ea"/>
                <a:cs typeface="+mj-cs"/>
                <a:sym typeface="Rockwell"/>
              </a:rPr>
              <a:t>Dr Vipin Kumar Singh</a:t>
            </a:r>
            <a:br>
              <a:rPr sz="1100">
                <a:blipFill rotWithShape="1">
                  <a:blip r:embed="rId7"/>
                  <a:srcRect l="0" t="0" r="0" b="0"/>
                  <a:tile tx="0" ty="0" sx="100000" sy="100000" flip="none" algn="tl"/>
                </a:blipFill>
                <a:latin typeface="+mj-lt"/>
                <a:ea typeface="+mj-ea"/>
                <a:cs typeface="+mj-cs"/>
                <a:sym typeface="Rockwell"/>
              </a:rPr>
            </a:br>
            <a:r>
              <a:rPr sz="1100">
                <a:blipFill rotWithShape="1">
                  <a:blip r:embed="rId8"/>
                  <a:srcRect l="0" t="0" r="0" b="0"/>
                  <a:tile tx="0" ty="0" sx="100000" sy="100000" flip="none" algn="tl"/>
                </a:blipFill>
                <a:latin typeface="+mj-lt"/>
                <a:ea typeface="+mj-ea"/>
                <a:cs typeface="+mj-cs"/>
                <a:sym typeface="Rockwell"/>
              </a:rPr>
              <a:t>Associate professor</a:t>
            </a:r>
            <a:br>
              <a:rPr sz="1100">
                <a:blipFill rotWithShape="1">
                  <a:blip r:embed="rId9"/>
                  <a:srcRect l="0" t="0" r="0" b="0"/>
                  <a:tile tx="0" ty="0" sx="100000" sy="100000" flip="none" algn="tl"/>
                </a:blipFill>
                <a:latin typeface="+mj-lt"/>
                <a:ea typeface="+mj-ea"/>
                <a:cs typeface="+mj-cs"/>
                <a:sym typeface="Rockwell"/>
              </a:rPr>
            </a:br>
            <a:r>
              <a:rPr sz="1100">
                <a:blipFill rotWithShape="1">
                  <a:blip r:embed="rId10"/>
                  <a:srcRect l="0" t="0" r="0" b="0"/>
                  <a:tile tx="0" ty="0" sx="100000" sy="100000" flip="none" algn="tl"/>
                </a:blipFill>
                <a:latin typeface="+mj-lt"/>
                <a:ea typeface="+mj-ea"/>
                <a:cs typeface="+mj-cs"/>
                <a:sym typeface="Rockwell"/>
              </a:rPr>
              <a:t>Deptt of Anesthesiology, KGMU</a:t>
            </a:r>
            <a:br>
              <a:rPr sz="1100">
                <a:blipFill rotWithShape="1">
                  <a:blip r:embed="rId11"/>
                  <a:srcRect l="0" t="0" r="0" b="0"/>
                  <a:tile tx="0" ty="0" sx="100000" sy="100000" flip="none" algn="tl"/>
                </a:blipFill>
                <a:latin typeface="+mj-lt"/>
                <a:ea typeface="+mj-ea"/>
                <a:cs typeface="+mj-cs"/>
                <a:sym typeface="Rockwell"/>
              </a:rPr>
            </a:br>
          </a:p>
        </p:txBody>
      </p:sp>
      <p:sp>
        <p:nvSpPr>
          <p:cNvPr id="116" name="Text Placeholder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17" name="Picture 3" descr="Picture 3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8920264" y="2058079"/>
            <a:ext cx="3048001" cy="21202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itle 1"/>
          <p:cNvSpPr txBox="1"/>
          <p:nvPr>
            <p:ph type="title"/>
          </p:nvPr>
        </p:nvSpPr>
        <p:spPr>
          <a:xfrm>
            <a:off x="1069847" y="484631"/>
            <a:ext cx="10058401" cy="789692"/>
          </a:xfrm>
          <a:prstGeom prst="rect">
            <a:avLst/>
          </a:prstGeom>
        </p:spPr>
        <p:txBody>
          <a:bodyPr/>
          <a:lstStyle/>
          <a:p>
            <a:pPr>
              <a:defRPr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</a:p>
        </p:txBody>
      </p:sp>
      <p:pic>
        <p:nvPicPr>
          <p:cNvPr id="158" name="Content Placeholder 7" descr="Content Placeholder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73547" y="1342416"/>
            <a:ext cx="5807414" cy="50309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</a:p>
        </p:txBody>
      </p:sp>
      <p:pic>
        <p:nvPicPr>
          <p:cNvPr id="161" name="Content Placeholder 3" descr="Content Placeholder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840637" y="484631"/>
            <a:ext cx="3816690" cy="61120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le 1"/>
          <p:cNvSpPr txBox="1"/>
          <p:nvPr>
            <p:ph type="title"/>
          </p:nvPr>
        </p:nvSpPr>
        <p:spPr>
          <a:xfrm>
            <a:off x="2167127" y="1225295"/>
            <a:ext cx="9281161" cy="3520442"/>
          </a:xfrm>
          <a:prstGeom prst="rect">
            <a:avLst/>
          </a:prstGeom>
        </p:spPr>
        <p:txBody>
          <a:bodyPr/>
          <a:lstStyle>
            <a:lvl1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Crucial steps</a:t>
            </a:r>
          </a:p>
        </p:txBody>
      </p:sp>
      <p:sp>
        <p:nvSpPr>
          <p:cNvPr id="164" name="Text Placeholder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        </a:t>
            </a:r>
            <a:r>
              <a:rPr sz="4400"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rPr>
              <a:t>1. preparing checklist</a:t>
            </a:r>
          </a:p>
        </p:txBody>
      </p:sp>
      <p:pic>
        <p:nvPicPr>
          <p:cNvPr id="167" name="Content Placeholder 3" descr="Content Placeholder 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393930" y="2120900"/>
            <a:ext cx="5410489" cy="4051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</a:p>
        </p:txBody>
      </p:sp>
      <p:pic>
        <p:nvPicPr>
          <p:cNvPr id="170" name="Content Placeholder 3" descr="Content Placeholder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65994" y="2121407"/>
            <a:ext cx="5466107" cy="40507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            2. Managing team</a:t>
            </a:r>
          </a:p>
        </p:txBody>
      </p:sp>
      <p:pic>
        <p:nvPicPr>
          <p:cNvPr id="173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02609" y="2120900"/>
            <a:ext cx="5193130" cy="4051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itle 1"/>
          <p:cNvSpPr txBox="1"/>
          <p:nvPr>
            <p:ph type="title"/>
          </p:nvPr>
        </p:nvSpPr>
        <p:spPr>
          <a:xfrm>
            <a:off x="1069847" y="484631"/>
            <a:ext cx="10058401" cy="1110706"/>
          </a:xfrm>
          <a:prstGeom prst="rect">
            <a:avLst/>
          </a:prstGeom>
        </p:spPr>
        <p:txBody>
          <a:bodyPr/>
          <a:lstStyle/>
          <a:p>
            <a: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               3.</a:t>
            </a:r>
            <a:r>
              <a:rPr sz="4400"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rPr>
              <a:t>donning PPE</a:t>
            </a:r>
          </a:p>
        </p:txBody>
      </p:sp>
      <p:pic>
        <p:nvPicPr>
          <p:cNvPr id="176" name="Content Placeholder 3" descr="Content Placeholder 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764603" y="1731522"/>
            <a:ext cx="3899847" cy="46418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000">
                <a:solidFill>
                  <a:srgbClr val="C00000"/>
                </a:solidFill>
              </a:defRPr>
            </a:pPr>
            <a:r>
              <a:t>       </a:t>
            </a:r>
            <a:r>
              <a:rPr>
                <a:solidFill>
                  <a:srgbClr val="000000"/>
                </a:solidFill>
              </a:rPr>
              <a:t> </a:t>
            </a:r>
            <a:r>
              <a:rPr sz="2800">
                <a:solidFill>
                  <a:srgbClr val="000000"/>
                </a:solidFill>
              </a:rPr>
              <a:t>4. </a:t>
            </a:r>
            <a:r>
              <a:rPr sz="2800"/>
              <a:t>Mask ventilation </a:t>
            </a:r>
            <a:r>
              <a:rPr sz="2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and </a:t>
            </a:r>
            <a:r>
              <a:rPr sz="2800"/>
              <a:t>laryngoscopy</a:t>
            </a:r>
          </a:p>
        </p:txBody>
      </p:sp>
      <p:pic>
        <p:nvPicPr>
          <p:cNvPr id="179" name="Content Placeholder 4" descr="Content Placeholder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0740" y="2053167"/>
            <a:ext cx="4525696" cy="33317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Picture 6" descr="Picture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21420" y="2684833"/>
            <a:ext cx="4649013" cy="333172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TextBox 2"/>
          <p:cNvSpPr txBox="1"/>
          <p:nvPr/>
        </p:nvSpPr>
        <p:spPr>
          <a:xfrm>
            <a:off x="236460" y="5817519"/>
            <a:ext cx="5266897" cy="883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Char char="•"/>
            </a:pPr>
            <a:r>
              <a:t>Positive pressure ventilation not recommended</a:t>
            </a:r>
          </a:p>
          <a:p>
            <a:pPr marL="285750" indent="-285750">
              <a:buSzPct val="100000"/>
              <a:buChar char="•"/>
            </a:pPr>
            <a:r>
              <a:t>Apply HEPA filter </a:t>
            </a:r>
          </a:p>
        </p:txBody>
      </p:sp>
      <p:sp>
        <p:nvSpPr>
          <p:cNvPr id="182" name="TextBox 3"/>
          <p:cNvSpPr txBox="1"/>
          <p:nvPr/>
        </p:nvSpPr>
        <p:spPr>
          <a:xfrm>
            <a:off x="6611889" y="6342434"/>
            <a:ext cx="6171392" cy="325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*Video laryngoscope first choice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</a:p>
        </p:txBody>
      </p:sp>
      <p:pic>
        <p:nvPicPr>
          <p:cNvPr id="185" name="Content Placeholder 3" descr="Content Placeholder 3"/>
          <p:cNvPicPr>
            <a:picLocks noChangeAspect="1"/>
          </p:cNvPicPr>
          <p:nvPr/>
        </p:nvPicPr>
        <p:blipFill>
          <a:blip r:embed="rId3">
            <a:extLst/>
          </a:blip>
          <a:srcRect l="0" t="12827" r="0" b="12827"/>
          <a:stretch>
            <a:fillRect/>
          </a:stretch>
        </p:blipFill>
        <p:spPr>
          <a:xfrm>
            <a:off x="1069847" y="2121407"/>
            <a:ext cx="10058401" cy="40507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        5. Circuit disconnection and reconnection</a:t>
            </a:r>
          </a:p>
        </p:txBody>
      </p:sp>
      <p:pic>
        <p:nvPicPr>
          <p:cNvPr id="188" name="Content Placeholder 4" descr="Content Placeholder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73525" y="2120900"/>
            <a:ext cx="4051300" cy="4051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TextBox 2"/>
          <p:cNvSpPr txBox="1"/>
          <p:nvPr/>
        </p:nvSpPr>
        <p:spPr>
          <a:xfrm>
            <a:off x="7215004" y="6352161"/>
            <a:ext cx="4013633" cy="325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* To avoid aerosol generation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1"/>
          <p:cNvSpPr txBox="1"/>
          <p:nvPr>
            <p:ph type="title"/>
          </p:nvPr>
        </p:nvSpPr>
        <p:spPr>
          <a:xfrm>
            <a:off x="1069847" y="484631"/>
            <a:ext cx="10058401" cy="828604"/>
          </a:xfrm>
          <a:prstGeom prst="rect">
            <a:avLst/>
          </a:prstGeom>
        </p:spPr>
        <p:txBody>
          <a:bodyPr/>
          <a:lstStyle/>
          <a:p>
            <a:pPr defTabSz="594359">
              <a:defRPr sz="312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 </a:t>
            </a:r>
            <a:r>
              <a:rPr sz="1560">
                <a:solidFill>
                  <a:srgbClr val="C00000"/>
                </a:solidFill>
              </a:rPr>
              <a:t>Categories of patients with COVID-19 infection requiring admission to a hospital</a:t>
            </a:r>
            <a:br>
              <a:rPr sz="1560">
                <a:solidFill>
                  <a:srgbClr val="C00000"/>
                </a:solidFill>
              </a:rPr>
            </a:br>
          </a:p>
        </p:txBody>
      </p:sp>
      <p:sp>
        <p:nvSpPr>
          <p:cNvPr id="120" name="Content Placeholder 2"/>
          <p:cNvSpPr txBox="1"/>
          <p:nvPr>
            <p:ph type="body" idx="1"/>
          </p:nvPr>
        </p:nvSpPr>
        <p:spPr>
          <a:xfrm>
            <a:off x="1069847" y="1429965"/>
            <a:ext cx="10058401" cy="4742236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>
              <a:lnSpc>
                <a:spcPct val="81000"/>
              </a:lnSpc>
              <a:defRPr sz="1800"/>
            </a:pPr>
            <a:r>
              <a:t>  </a:t>
            </a:r>
            <a:r>
              <a:rPr>
                <a:latin typeface="Rockwell Bold"/>
                <a:ea typeface="Rockwell Bold"/>
                <a:cs typeface="Rockwell Bold"/>
                <a:sym typeface="Rockwell Bold"/>
              </a:rPr>
              <a:t>Self-sufficient patients, </a:t>
            </a:r>
          </a:p>
          <a:p>
            <a:pPr>
              <a:lnSpc>
                <a:spcPct val="81000"/>
              </a:lnSpc>
              <a:defRPr sz="1800"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  no additional oxygen administration required, </a:t>
            </a:r>
          </a:p>
          <a:p>
            <a:pPr>
              <a:lnSpc>
                <a:spcPct val="81000"/>
              </a:lnSpc>
              <a:defRPr sz="1800"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  no organ failure</a:t>
            </a:r>
            <a:r>
              <a:rPr>
                <a:latin typeface="+mj-lt"/>
                <a:ea typeface="+mj-ea"/>
                <a:cs typeface="+mj-cs"/>
                <a:sym typeface="Rockwell"/>
              </a:rPr>
              <a:t>:</a:t>
            </a: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</a:p>
          <a:p>
            <a:pPr marL="0" indent="0">
              <a:lnSpc>
                <a:spcPct val="81000"/>
              </a:lnSpc>
              <a:buSzTx/>
              <a:buFont typeface="Wingdings"/>
              <a:buNone/>
              <a:defRPr sz="1800"/>
            </a:pPr>
            <a:r>
              <a:t>          </a:t>
            </a:r>
          </a:p>
          <a:p>
            <a:pPr marL="0" indent="0">
              <a:lnSpc>
                <a:spcPct val="81000"/>
              </a:lnSpc>
              <a:buSzTx/>
              <a:buFont typeface="Wingdings"/>
              <a:buNone/>
              <a:defRPr sz="1800"/>
            </a:pPr>
            <a:r>
              <a:t> </a:t>
            </a:r>
          </a:p>
          <a:p>
            <a:pPr marL="0" indent="0">
              <a:lnSpc>
                <a:spcPct val="81000"/>
              </a:lnSpc>
              <a:buSzTx/>
              <a:buFont typeface="Wingdings"/>
              <a:buNone/>
              <a:defRPr sz="1800"/>
            </a:pPr>
          </a:p>
          <a:p>
            <a:pPr marL="0" indent="0">
              <a:lnSpc>
                <a:spcPct val="81000"/>
              </a:lnSpc>
              <a:buSzTx/>
              <a:buFont typeface="Wingdings"/>
              <a:buNone/>
              <a:defRPr sz="1800"/>
            </a:pPr>
            <a:r>
              <a:t> Return home</a:t>
            </a:r>
          </a:p>
          <a:p>
            <a:pPr marL="0" indent="0">
              <a:lnSpc>
                <a:spcPct val="81000"/>
              </a:lnSpc>
              <a:buSzTx/>
              <a:buFont typeface="Wingdings"/>
              <a:buNone/>
              <a:defRPr sz="1800"/>
            </a:pPr>
            <a:r>
              <a:t>  Medical checkup  24–48 hours, depending on   the condition</a:t>
            </a:r>
          </a:p>
          <a:p>
            <a:pPr marL="0" indent="0">
              <a:lnSpc>
                <a:spcPct val="81000"/>
              </a:lnSpc>
              <a:buSzTx/>
              <a:buFont typeface="Wingdings"/>
              <a:buNone/>
              <a:defRPr sz="1800"/>
            </a:pPr>
            <a:br/>
          </a:p>
        </p:txBody>
      </p:sp>
      <p:pic>
        <p:nvPicPr>
          <p:cNvPr id="121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31494" y="2884251"/>
            <a:ext cx="2374901" cy="1333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            </a:t>
            </a:r>
            <a:r>
              <a:rPr sz="4800"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rPr>
              <a:t>6. ET SUCTIONING</a:t>
            </a:r>
          </a:p>
        </p:txBody>
      </p:sp>
      <p:pic>
        <p:nvPicPr>
          <p:cNvPr id="192" name="Content Placeholder 4" descr="Content Placeholder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694562" y="2247089"/>
            <a:ext cx="5894962" cy="3599235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extBox 2"/>
          <p:cNvSpPr txBox="1"/>
          <p:nvPr/>
        </p:nvSpPr>
        <p:spPr>
          <a:xfrm>
            <a:off x="7895940" y="6177064"/>
            <a:ext cx="3189795" cy="325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* Closed suction technique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4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                 7. doffing of PPE</a:t>
            </a:r>
          </a:p>
        </p:txBody>
      </p:sp>
      <p:pic>
        <p:nvPicPr>
          <p:cNvPr id="196" name="Content Placeholder 3" descr="Content Placeholder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96511" y="1819070"/>
            <a:ext cx="4231533" cy="4659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                thank you</a:t>
            </a:r>
          </a:p>
        </p:txBody>
      </p:sp>
      <p:sp>
        <p:nvSpPr>
          <p:cNvPr id="199" name="Content Placeholder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Font typeface="Wingdings"/>
              <a:buNone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le 1"/>
          <p:cNvSpPr txBox="1"/>
          <p:nvPr>
            <p:ph type="title"/>
          </p:nvPr>
        </p:nvSpPr>
        <p:spPr>
          <a:xfrm>
            <a:off x="1069847" y="484631"/>
            <a:ext cx="10058401" cy="711872"/>
          </a:xfrm>
          <a:prstGeom prst="rect">
            <a:avLst/>
          </a:prstGeom>
        </p:spPr>
        <p:txBody>
          <a:bodyPr/>
          <a:lstStyle/>
          <a:p>
            <a:pPr>
              <a:defRPr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</a:p>
        </p:txBody>
      </p:sp>
      <p:sp>
        <p:nvSpPr>
          <p:cNvPr id="124" name="Content Placeholder 2"/>
          <p:cNvSpPr txBox="1"/>
          <p:nvPr>
            <p:ph type="body" idx="1"/>
          </p:nvPr>
        </p:nvSpPr>
        <p:spPr>
          <a:xfrm>
            <a:off x="1069847" y="1507787"/>
            <a:ext cx="10058401" cy="4664413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>
              <a:defRPr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Patients requiring hospital care or oxygen administration,</a:t>
            </a:r>
          </a:p>
          <a:p>
            <a:pPr/>
          </a:p>
          <a:p>
            <a:pPr/>
          </a:p>
          <a:p>
            <a:pPr/>
          </a:p>
          <a:p>
            <a:pPr/>
          </a:p>
          <a:p>
            <a:pPr marL="0" indent="0">
              <a:buSzTx/>
              <a:buFont typeface="Wingdings"/>
              <a:buNone/>
            </a:pPr>
          </a:p>
          <a:p>
            <a:pPr marL="0" indent="0">
              <a:buSzTx/>
              <a:buFont typeface="Wingdings"/>
              <a:buNone/>
            </a:pPr>
          </a:p>
          <a:p>
            <a:pPr marL="0" indent="0">
              <a:buSzTx/>
              <a:buFont typeface="Wingdings"/>
              <a:buNone/>
            </a:pPr>
            <a:r>
              <a:t>Hospitalisation on a ward, if possible defined as COVID-19 ward with usual supervision</a:t>
            </a:r>
          </a:p>
          <a:p>
            <a:pPr marL="0" indent="0">
              <a:buSzTx/>
              <a:buFont typeface="Wingdings"/>
              <a:buNone/>
            </a:pPr>
            <a:r>
              <a:t>Oxygen administration via nasal cannula/probe, maximum 4 l/min, with intermittent monitoring of oxygen saturation and breathing frequency 3-4 times per day</a:t>
            </a:r>
          </a:p>
        </p:txBody>
      </p:sp>
      <p:pic>
        <p:nvPicPr>
          <p:cNvPr id="125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7318" y="2275589"/>
            <a:ext cx="2033082" cy="18323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1"/>
          <p:cNvSpPr txBox="1"/>
          <p:nvPr>
            <p:ph type="title"/>
          </p:nvPr>
        </p:nvSpPr>
        <p:spPr>
          <a:xfrm>
            <a:off x="1069847" y="484631"/>
            <a:ext cx="10058401" cy="779966"/>
          </a:xfrm>
          <a:prstGeom prst="rect">
            <a:avLst/>
          </a:prstGeom>
        </p:spPr>
        <p:txBody>
          <a:bodyPr/>
          <a:lstStyle/>
          <a:p>
            <a:pPr>
              <a:defRPr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</a:p>
        </p:txBody>
      </p:sp>
      <p:sp>
        <p:nvSpPr>
          <p:cNvPr id="128" name="Content Placeholder 2"/>
          <p:cNvSpPr txBox="1"/>
          <p:nvPr>
            <p:ph type="body" idx="1"/>
          </p:nvPr>
        </p:nvSpPr>
        <p:spPr>
          <a:xfrm>
            <a:off x="1069847" y="1527242"/>
            <a:ext cx="10058401" cy="4644959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177393" indent="-177393" defTabSz="886968">
              <a:spcBef>
                <a:spcPts val="1100"/>
              </a:spcBef>
              <a:defRPr sz="1940"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Patients who require oxygen therapy and continuous monitoring of vital parameters (at least SpO</a:t>
            </a:r>
            <a:r>
              <a:rPr baseline="-25587"/>
              <a:t>2</a:t>
            </a:r>
            <a:r>
              <a:t>, ideally blood pressure, heart rate and respiratory rate):</a:t>
            </a:r>
          </a:p>
          <a:p>
            <a:pPr marL="177393" indent="-177393" defTabSz="886968">
              <a:spcBef>
                <a:spcPts val="1100"/>
              </a:spcBef>
              <a:defRPr sz="1940"/>
            </a:pPr>
          </a:p>
          <a:p>
            <a:pPr marL="177393" indent="-177393" defTabSz="886968">
              <a:spcBef>
                <a:spcPts val="1100"/>
              </a:spcBef>
              <a:defRPr sz="1940"/>
            </a:pPr>
          </a:p>
          <a:p>
            <a:pPr marL="177393" indent="-177393" defTabSz="886968">
              <a:spcBef>
                <a:spcPts val="1100"/>
              </a:spcBef>
              <a:defRPr sz="1940"/>
            </a:pPr>
          </a:p>
          <a:p>
            <a:pPr marL="177393" indent="-177393" defTabSz="886968">
              <a:spcBef>
                <a:spcPts val="1100"/>
              </a:spcBef>
              <a:defRPr sz="1940"/>
            </a:pPr>
          </a:p>
          <a:p>
            <a:pPr marL="177393" indent="-177393" defTabSz="886968">
              <a:spcBef>
                <a:spcPts val="1100"/>
              </a:spcBef>
              <a:defRPr sz="1940"/>
            </a:pPr>
          </a:p>
          <a:p>
            <a:pPr marL="177393" indent="-177393" defTabSz="886968">
              <a:spcBef>
                <a:spcPts val="1100"/>
              </a:spcBef>
              <a:defRPr sz="1940"/>
            </a:pPr>
          </a:p>
          <a:p>
            <a:pPr marL="177393" indent="-177393" defTabSz="886968">
              <a:spcBef>
                <a:spcPts val="1100"/>
              </a:spcBef>
              <a:defRPr sz="1940"/>
            </a:pPr>
            <a:r>
              <a:t>Hospitalisation in an intermediate care (IMCU) or high dependency unit (HDU)</a:t>
            </a:r>
          </a:p>
          <a:p>
            <a:pPr marL="177393" indent="-177393" defTabSz="886968">
              <a:spcBef>
                <a:spcPts val="1100"/>
              </a:spcBef>
              <a:defRPr sz="1940"/>
            </a:pPr>
            <a:r>
              <a:t>Oxygen administration via nasal cannula/probe, Venturi mask or reservoir mask (max. 15 l/min, no nasal high-flow device)</a:t>
            </a:r>
          </a:p>
        </p:txBody>
      </p:sp>
      <p:pic>
        <p:nvPicPr>
          <p:cNvPr id="129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74279" y="2393950"/>
            <a:ext cx="3251201" cy="2070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</a:p>
        </p:txBody>
      </p:sp>
      <p:sp>
        <p:nvSpPr>
          <p:cNvPr id="132" name="Content Placeholder 2"/>
          <p:cNvSpPr txBox="1"/>
          <p:nvPr>
            <p:ph type="body" idx="1"/>
          </p:nvPr>
        </p:nvSpPr>
        <p:spPr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>
              <a:lnSpc>
                <a:spcPct val="81000"/>
              </a:lnSpc>
              <a:defRPr sz="1800"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Patients with increasing organ dysfunction (e.g., increasing respiratory failure)</a:t>
            </a: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</a:p>
          <a:p>
            <a:pPr>
              <a:lnSpc>
                <a:spcPct val="81000"/>
              </a:lnSpc>
              <a:defRPr sz="1800"/>
            </a:pPr>
            <a:r>
              <a:t>Transfer to the intensive care unit (ICU)</a:t>
            </a:r>
          </a:p>
        </p:txBody>
      </p:sp>
      <p:pic>
        <p:nvPicPr>
          <p:cNvPr id="133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7515" y="2520243"/>
            <a:ext cx="3955261" cy="2635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2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lvl1pPr>
          </a:lstStyle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rPr>
              <a:t>Recommendation in hypoxiC COVID-19 patients</a:t>
            </a:r>
          </a:p>
        </p:txBody>
      </p:sp>
      <p:pic>
        <p:nvPicPr>
          <p:cNvPr id="136" name="Content Placeholder 4" descr="Content Placeholder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06901" y="1876749"/>
            <a:ext cx="5816724" cy="46188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rPr>
              <a:t>         </a:t>
            </a:r>
            <a:r>
              <a:rPr sz="4400">
                <a:blipFill rotWithShape="1">
                  <a:blip r:embed="rId5"/>
                  <a:srcRect l="0" t="0" r="0" b="0"/>
                  <a:tile tx="0" ty="0" sx="100000" sy="100000" flip="none" algn="tl"/>
                </a:blipFill>
              </a:rPr>
              <a:t>oxygen therapy DEVICES</a:t>
            </a:r>
            <a:br>
              <a:rPr sz="4400">
                <a:blipFill rotWithShape="1">
                  <a:blip r:embed="rId6"/>
                  <a:srcRect l="0" t="0" r="0" b="0"/>
                  <a:tile tx="0" ty="0" sx="100000" sy="100000" flip="none" algn="tl"/>
                </a:blipFill>
              </a:rPr>
            </a:br>
          </a:p>
        </p:txBody>
      </p:sp>
      <p:pic>
        <p:nvPicPr>
          <p:cNvPr id="139" name="Content Placeholder 4" descr="Content Placeholder 4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21014" y="2015112"/>
            <a:ext cx="2459613" cy="2459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Picture 6" descr="Picture 6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237104" y="2607012"/>
            <a:ext cx="3153968" cy="1576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Picture 8" descr="Picture 8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633094" y="2094587"/>
            <a:ext cx="2089411" cy="2089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icture 10" descr="Picture 10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9352470" y="2333692"/>
            <a:ext cx="2310995" cy="182245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Box 12"/>
          <p:cNvSpPr txBox="1"/>
          <p:nvPr/>
        </p:nvSpPr>
        <p:spPr>
          <a:xfrm>
            <a:off x="645628" y="1815159"/>
            <a:ext cx="1630356" cy="604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Nasal cannula</a:t>
            </a:r>
          </a:p>
        </p:txBody>
      </p:sp>
      <p:sp>
        <p:nvSpPr>
          <p:cNvPr id="144" name="TextBox 13"/>
          <p:cNvSpPr txBox="1"/>
          <p:nvPr/>
        </p:nvSpPr>
        <p:spPr>
          <a:xfrm>
            <a:off x="4063243" y="1906621"/>
            <a:ext cx="1852243" cy="325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Hudson mask</a:t>
            </a:r>
          </a:p>
        </p:txBody>
      </p:sp>
      <p:sp>
        <p:nvSpPr>
          <p:cNvPr id="145" name="TextBox 14"/>
          <p:cNvSpPr txBox="1"/>
          <p:nvPr/>
        </p:nvSpPr>
        <p:spPr>
          <a:xfrm>
            <a:off x="7574564" y="1905674"/>
            <a:ext cx="2610228" cy="325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Non- rebreather mask</a:t>
            </a:r>
          </a:p>
        </p:txBody>
      </p:sp>
      <p:sp>
        <p:nvSpPr>
          <p:cNvPr id="146" name="TextBox 15"/>
          <p:cNvSpPr txBox="1"/>
          <p:nvPr/>
        </p:nvSpPr>
        <p:spPr>
          <a:xfrm>
            <a:off x="10464042" y="2010525"/>
            <a:ext cx="1514236" cy="604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Ventury mask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le 1"/>
          <p:cNvSpPr txBox="1"/>
          <p:nvPr>
            <p:ph type="title"/>
          </p:nvPr>
        </p:nvSpPr>
        <p:spPr>
          <a:xfrm>
            <a:off x="1069847" y="484631"/>
            <a:ext cx="10058401" cy="711872"/>
          </a:xfrm>
          <a:prstGeom prst="rect">
            <a:avLst/>
          </a:prstGeom>
        </p:spPr>
        <p:txBody>
          <a:bodyPr/>
          <a:lstStyle/>
          <a:p>
            <a:pPr>
              <a:defRPr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</a:defRPr>
            </a:pPr>
          </a:p>
        </p:txBody>
      </p:sp>
      <p:pic>
        <p:nvPicPr>
          <p:cNvPr id="149" name="Content Placeholder 4" descr="Content Placeholder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8213" y="2334637"/>
            <a:ext cx="4007798" cy="3093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Picture 6" descr="Picture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94961" y="2412461"/>
            <a:ext cx="5341968" cy="3093397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TextBox 7"/>
          <p:cNvSpPr txBox="1"/>
          <p:nvPr/>
        </p:nvSpPr>
        <p:spPr>
          <a:xfrm>
            <a:off x="2399813" y="1809344"/>
            <a:ext cx="793402" cy="325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HFNC</a:t>
            </a:r>
          </a:p>
        </p:txBody>
      </p:sp>
      <p:sp>
        <p:nvSpPr>
          <p:cNvPr id="152" name="TextBox 8"/>
          <p:cNvSpPr txBox="1"/>
          <p:nvPr/>
        </p:nvSpPr>
        <p:spPr>
          <a:xfrm>
            <a:off x="8041855" y="1809344"/>
            <a:ext cx="553528" cy="3250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NIV</a:t>
            </a:r>
          </a:p>
        </p:txBody>
      </p:sp>
      <p:sp>
        <p:nvSpPr>
          <p:cNvPr id="153" name="TextBox 2"/>
          <p:cNvSpPr txBox="1"/>
          <p:nvPr/>
        </p:nvSpPr>
        <p:spPr>
          <a:xfrm>
            <a:off x="4096301" y="6004035"/>
            <a:ext cx="7087377" cy="604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*  HFNC and NIV  may be considered but with extra precautions 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56947" y="496110"/>
            <a:ext cx="9078105" cy="55642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ood Type">
  <a:themeElements>
    <a:clrScheme name="Wood Typ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0000FF"/>
      </a:hlink>
      <a:folHlink>
        <a:srgbClr val="FF00FF"/>
      </a:folHlink>
    </a:clrScheme>
    <a:fontScheme name="Wood Type">
      <a:majorFont>
        <a:latin typeface="Rockwell"/>
        <a:ea typeface="Rockwell"/>
        <a:cs typeface="Rockwell"/>
      </a:majorFont>
      <a:minorFont>
        <a:latin typeface="Helvetica"/>
        <a:ea typeface="Helvetica"/>
        <a:cs typeface="Helvetica"/>
      </a:minorFont>
    </a:fontScheme>
    <a:fmtScheme name="Wood Typ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Rockwel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Rockwel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ood Type">
  <a:themeElements>
    <a:clrScheme name="Wood Typ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0000FF"/>
      </a:hlink>
      <a:folHlink>
        <a:srgbClr val="FF00FF"/>
      </a:folHlink>
    </a:clrScheme>
    <a:fontScheme name="Wood Type">
      <a:majorFont>
        <a:latin typeface="Rockwell"/>
        <a:ea typeface="Rockwell"/>
        <a:cs typeface="Rockwell"/>
      </a:majorFont>
      <a:minorFont>
        <a:latin typeface="Helvetica"/>
        <a:ea typeface="Helvetica"/>
        <a:cs typeface="Helvetica"/>
      </a:minorFont>
    </a:fontScheme>
    <a:fmtScheme name="Wood Typ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Rockwel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Rockwel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